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/>
    <p:restoredTop sz="91406"/>
  </p:normalViewPr>
  <p:slideViewPr>
    <p:cSldViewPr snapToGrid="0">
      <p:cViewPr>
        <p:scale>
          <a:sx n="68" d="100"/>
          <a:sy n="68" d="100"/>
        </p:scale>
        <p:origin x="214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0F7D-DEDA-C440-AC30-68B8D2C77358}" type="datetimeFigureOut">
              <a:rPr lang="en-DE" smtClean="0"/>
              <a:t>13.03.24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7613A-B8B8-E240-9133-138148D36E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076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613A-B8B8-E240-9133-138148D36ED4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59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4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92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73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64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2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686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3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080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687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694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415FC68-7BC4-8148-B43F-7078F707347A}" type="datetimeFigureOut">
              <a:rPr lang="en-DE" smtClean="0"/>
              <a:t>12.03.24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E4E1C-3C31-2241-B643-F1CA3842D140}" type="slidenum">
              <a:rPr lang="en-DE" smtClean="0"/>
              <a:t>‹#›</a:t>
            </a:fld>
            <a:endParaRPr lang="en-DE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328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476C-6BF3-FE58-2FDD-0300C3BAC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1795" y="3387074"/>
            <a:ext cx="6128079" cy="1550778"/>
          </a:xfrm>
        </p:spPr>
        <p:txBody>
          <a:bodyPr>
            <a:normAutofit fontScale="90000"/>
          </a:bodyPr>
          <a:lstStyle/>
          <a:p>
            <a:r>
              <a:rPr lang="en-DE" sz="6000" dirty="0"/>
              <a:t>STUDENT WORK PRESENTATION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AF9B-7A78-787B-7E7D-87E734864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4937852"/>
            <a:ext cx="5357600" cy="449697"/>
          </a:xfrm>
        </p:spPr>
        <p:txBody>
          <a:bodyPr/>
          <a:lstStyle/>
          <a:p>
            <a:r>
              <a:rPr lang="en-DE" dirty="0"/>
              <a:t>- Aashika Chakravarty</a:t>
            </a:r>
          </a:p>
        </p:txBody>
      </p:sp>
    </p:spTree>
    <p:extLst>
      <p:ext uri="{BB962C8B-B14F-4D97-AF65-F5344CB8AC3E}">
        <p14:creationId xmlns:p14="http://schemas.microsoft.com/office/powerpoint/2010/main" val="323661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05D899-8C5F-0E9C-EE82-B2CAA465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6" t="3593" r="22629" b="1304"/>
          <a:stretch/>
        </p:blipFill>
        <p:spPr>
          <a:xfrm>
            <a:off x="2870801" y="152312"/>
            <a:ext cx="6450397" cy="65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1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83F2-A031-BA12-1B3C-3E5AB3C1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60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7820-D4FD-BB90-642A-7401A4D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497" y="1566010"/>
            <a:ext cx="8971006" cy="3997828"/>
          </a:xfrm>
        </p:spPr>
        <p:txBody>
          <a:bodyPr>
            <a:normAutofit/>
          </a:bodyPr>
          <a:lstStyle/>
          <a:p>
            <a:pPr algn="just"/>
            <a:r>
              <a:rPr lang="en-DE" dirty="0">
                <a:latin typeface="Raleway" pitchFamily="2" charset="77"/>
              </a:rPr>
              <a:t>Incompatibility of the Cisco PL-App with MacOS</a:t>
            </a:r>
          </a:p>
          <a:p>
            <a:pPr algn="just"/>
            <a:r>
              <a:rPr lang="en-DE" dirty="0">
                <a:latin typeface="Raleway" pitchFamily="2" charset="77"/>
              </a:rPr>
              <a:t>Incompatibility of the RaspberryPi interface due to dorm Wi-Fi issues</a:t>
            </a:r>
          </a:p>
          <a:p>
            <a:pPr algn="just"/>
            <a:r>
              <a:rPr lang="en-DE" dirty="0">
                <a:latin typeface="Raleway" pitchFamily="2" charset="77"/>
              </a:rPr>
              <a:t> Issues with Cloud integration with live updates</a:t>
            </a:r>
          </a:p>
          <a:p>
            <a:pPr algn="just"/>
            <a:endParaRPr lang="en-DE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397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83F2-A031-BA12-1B3C-3E5AB3C1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60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7820-D4FD-BB90-642A-7401A4D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805" y="1739005"/>
            <a:ext cx="9094573" cy="3997828"/>
          </a:xfrm>
        </p:spPr>
        <p:txBody>
          <a:bodyPr>
            <a:normAutofit/>
          </a:bodyPr>
          <a:lstStyle/>
          <a:p>
            <a:pPr algn="just"/>
            <a:r>
              <a:rPr lang="en-DE" dirty="0">
                <a:latin typeface="Raleway" pitchFamily="2" charset="77"/>
              </a:rPr>
              <a:t>Streamlined Entry/Exit:</a:t>
            </a:r>
          </a:p>
          <a:p>
            <a:pPr lvl="1" algn="just"/>
            <a:r>
              <a:rPr lang="en-DE" dirty="0">
                <a:latin typeface="Raleway" pitchFamily="2" charset="77"/>
              </a:rPr>
              <a:t>2 RFID Scanners</a:t>
            </a:r>
          </a:p>
          <a:p>
            <a:pPr lvl="1" algn="just"/>
            <a:r>
              <a:rPr lang="en-DE" dirty="0">
                <a:latin typeface="Raleway" pitchFamily="2" charset="77"/>
              </a:rPr>
              <a:t>Checking member attendance with an existing database (using SQL, etc…)</a:t>
            </a:r>
          </a:p>
          <a:p>
            <a:pPr algn="just"/>
            <a:r>
              <a:rPr lang="en-DE" dirty="0">
                <a:latin typeface="Raleway" pitchFamily="2" charset="77"/>
              </a:rPr>
              <a:t>Using data analytics to provide further information (eg. Peak hours, busiest days of the week)</a:t>
            </a:r>
          </a:p>
          <a:p>
            <a:pPr algn="just"/>
            <a:r>
              <a:rPr lang="en-DE" dirty="0">
                <a:latin typeface="Raleway" pitchFamily="2" charset="77"/>
              </a:rPr>
              <a:t>Personalised information for every gym member (eg. number of days attended, etc…)</a:t>
            </a:r>
          </a:p>
          <a:p>
            <a:pPr algn="just"/>
            <a:r>
              <a:rPr lang="en-DE" dirty="0">
                <a:latin typeface="Raleway" pitchFamily="2" charset="77"/>
              </a:rPr>
              <a:t>Dedicated app for gym members</a:t>
            </a:r>
          </a:p>
        </p:txBody>
      </p:sp>
    </p:spTree>
    <p:extLst>
      <p:ext uri="{BB962C8B-B14F-4D97-AF65-F5344CB8AC3E}">
        <p14:creationId xmlns:p14="http://schemas.microsoft.com/office/powerpoint/2010/main" val="196559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02A9-7CC0-0F11-DF18-349A2C9BE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 anchor="ctr">
            <a:normAutofit/>
          </a:bodyPr>
          <a:lstStyle/>
          <a:p>
            <a:pPr algn="ctr"/>
            <a:r>
              <a:rPr lang="en-DE" sz="6000" dirty="0">
                <a:latin typeface="Raleway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088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8BC-4FB2-475C-E4B2-8E186A9F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386" y="759956"/>
            <a:ext cx="8180754" cy="624002"/>
          </a:xfrm>
        </p:spPr>
        <p:txBody>
          <a:bodyPr>
            <a:normAutofit/>
          </a:bodyPr>
          <a:lstStyle/>
          <a:p>
            <a:pPr algn="l"/>
            <a:r>
              <a:rPr lang="en-DE" dirty="0">
                <a:latin typeface="Raleway" pitchFamily="2" charset="77"/>
              </a:rPr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9A25-11CE-FD67-2AEA-F5510A3C5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2054088"/>
            <a:ext cx="7796540" cy="3735038"/>
          </a:xfrm>
        </p:spPr>
        <p:txBody>
          <a:bodyPr/>
          <a:lstStyle/>
          <a:p>
            <a:pPr algn="just"/>
            <a:r>
              <a:rPr lang="en-GB" sz="2000" dirty="0">
                <a:latin typeface="Raleway"/>
                <a:ea typeface="Raleway"/>
                <a:cs typeface="Raleway"/>
                <a:sym typeface="Raleway"/>
              </a:rPr>
              <a:t>The pandemic has made it almost essential to avoid places with a high volume of people. Gyms are no exception.</a:t>
            </a:r>
          </a:p>
          <a:p>
            <a:pPr algn="just"/>
            <a:r>
              <a:rPr lang="en-GB" sz="2000" dirty="0">
                <a:latin typeface="Raleway"/>
                <a:ea typeface="Raleway"/>
                <a:cs typeface="Raleway"/>
                <a:sym typeface="Raleway"/>
              </a:rPr>
              <a:t>This makes it essential to plan workouts based on the number of people in the</a:t>
            </a:r>
            <a:r>
              <a:rPr lang="en-GB" dirty="0">
                <a:latin typeface="Raleway"/>
                <a:ea typeface="Raleway"/>
                <a:cs typeface="Raleway"/>
                <a:sym typeface="Raleway"/>
              </a:rPr>
              <a:t> gym at a certain given time</a:t>
            </a:r>
          </a:p>
          <a:p>
            <a:pPr algn="just"/>
            <a:r>
              <a:rPr lang="en-GB" sz="2000" dirty="0">
                <a:latin typeface="Raleway"/>
                <a:ea typeface="Raleway"/>
                <a:cs typeface="Raleway"/>
                <a:sym typeface="Raleway"/>
              </a:rPr>
              <a:t>One solution to this problem is a crowd monitoring system that can be checked remotely</a:t>
            </a:r>
          </a:p>
          <a:p>
            <a:pPr algn="just"/>
            <a:endParaRPr lang="en-GB" sz="20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2708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F540-4864-4875-9E42-83BE2DAA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029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7002-DB63-D74A-AAF7-E193181E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714291"/>
            <a:ext cx="7796540" cy="3997828"/>
          </a:xfrm>
        </p:spPr>
        <p:txBody>
          <a:bodyPr>
            <a:normAutofit/>
          </a:bodyPr>
          <a:lstStyle/>
          <a:p>
            <a:pPr algn="just"/>
            <a:r>
              <a:rPr lang="en-DE" dirty="0">
                <a:latin typeface="Raleway" pitchFamily="2" charset="77"/>
              </a:rPr>
              <a:t>This is an IOT-Based RFID Crowd Analyser using Raspberry Pi and Arduino Uno</a:t>
            </a:r>
          </a:p>
          <a:p>
            <a:pPr algn="just"/>
            <a:r>
              <a:rPr lang="en-DE" dirty="0">
                <a:latin typeface="Raleway" pitchFamily="2" charset="77"/>
              </a:rPr>
              <a:t>Several variables are being monitored like the temperature, humidity, number of people inside, and time of day, which controls the lighting and fans of the gym.</a:t>
            </a:r>
          </a:p>
          <a:p>
            <a:pPr algn="just"/>
            <a:r>
              <a:rPr lang="en-DE" dirty="0">
                <a:latin typeface="Raleway" pitchFamily="2" charset="77"/>
              </a:rPr>
              <a:t>A Cloud API was used to provide online statistics for remote monitoring</a:t>
            </a:r>
          </a:p>
          <a:p>
            <a:pPr algn="just"/>
            <a:endParaRPr lang="en-DE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572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83F2-A031-BA12-1B3C-3E5AB3C1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60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COMPONENTS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7820-D4FD-BB90-642A-7401A4D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855" y="1885284"/>
            <a:ext cx="7796540" cy="3542629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Main Components used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Raspberry Pi 3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Arduino Uno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RFID Scanner (MFRC522) and RFID Tags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DHT-11 Sensor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Photoresistor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LEDs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Motor (fan)</a:t>
            </a:r>
          </a:p>
          <a:p>
            <a:pPr marL="272488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Raleway" pitchFamily="2" charset="77"/>
              </a:rPr>
              <a:t>Jumper cables, Breadboard, Resistors</a:t>
            </a:r>
          </a:p>
        </p:txBody>
      </p:sp>
    </p:spTree>
    <p:extLst>
      <p:ext uri="{BB962C8B-B14F-4D97-AF65-F5344CB8AC3E}">
        <p14:creationId xmlns:p14="http://schemas.microsoft.com/office/powerpoint/2010/main" val="44118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83F2-A031-BA12-1B3C-3E5AB3C1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60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COMPONENTS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7820-D4FD-BB90-642A-7401A4D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829" y="1726648"/>
            <a:ext cx="4176171" cy="3997828"/>
          </a:xfrm>
          <a:ln>
            <a:solidFill>
              <a:schemeClr val="tx1"/>
            </a:solidFill>
          </a:ln>
        </p:spPr>
        <p:txBody>
          <a:bodyPr anchor="t"/>
          <a:lstStyle/>
          <a:p>
            <a:pPr marL="6160" indent="0">
              <a:buNone/>
            </a:pPr>
            <a:r>
              <a:rPr lang="en-DE" sz="2800" dirty="0">
                <a:latin typeface="Raleway" pitchFamily="2" charset="77"/>
              </a:rPr>
              <a:t>Raspberry Connections:</a:t>
            </a:r>
          </a:p>
          <a:p>
            <a:r>
              <a:rPr lang="en-DE" dirty="0">
                <a:latin typeface="Raleway" pitchFamily="2" charset="77"/>
              </a:rPr>
              <a:t>RFID Scanner</a:t>
            </a:r>
          </a:p>
          <a:p>
            <a:r>
              <a:rPr lang="en-DE" dirty="0">
                <a:latin typeface="Raleway" pitchFamily="2" charset="77"/>
              </a:rPr>
              <a:t>DHT-11 Sensor </a:t>
            </a:r>
            <a:br>
              <a:rPr lang="en-DE" dirty="0">
                <a:latin typeface="Raleway" pitchFamily="2" charset="77"/>
              </a:rPr>
            </a:br>
            <a:r>
              <a:rPr lang="en-DE" dirty="0">
                <a:latin typeface="Raleway" pitchFamily="2" charset="77"/>
              </a:rPr>
              <a:t>(Temperature and Humidity)</a:t>
            </a:r>
          </a:p>
          <a:p>
            <a:r>
              <a:rPr lang="en-DE" dirty="0">
                <a:latin typeface="Raleway" pitchFamily="2" charset="77"/>
              </a:rPr>
              <a:t>Interface to communicate with Arduino (using Pyfirmata)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7AF5A0-7484-4A81-B74C-ADD44D05A7F2}"/>
              </a:ext>
            </a:extLst>
          </p:cNvPr>
          <p:cNvSpPr txBox="1">
            <a:spLocks/>
          </p:cNvSpPr>
          <p:nvPr/>
        </p:nvSpPr>
        <p:spPr>
          <a:xfrm>
            <a:off x="6319125" y="1726648"/>
            <a:ext cx="4176171" cy="39978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n-DE" sz="2800" dirty="0">
                <a:latin typeface="Raleway" pitchFamily="2" charset="77"/>
              </a:rPr>
              <a:t>Arduino Connections:</a:t>
            </a:r>
          </a:p>
          <a:p>
            <a:r>
              <a:rPr lang="en-DE" dirty="0">
                <a:latin typeface="Raleway" pitchFamily="2" charset="77"/>
              </a:rPr>
              <a:t>Photodiode</a:t>
            </a:r>
          </a:p>
          <a:p>
            <a:r>
              <a:rPr lang="en-DE" dirty="0">
                <a:latin typeface="Raleway" pitchFamily="2" charset="77"/>
              </a:rPr>
              <a:t>LEDs</a:t>
            </a:r>
          </a:p>
          <a:p>
            <a:r>
              <a:rPr lang="en-DE" dirty="0">
                <a:latin typeface="Raleway" pitchFamily="2" charset="77"/>
              </a:rPr>
              <a:t>Motor (Fan)</a:t>
            </a:r>
          </a:p>
        </p:txBody>
      </p:sp>
    </p:spTree>
    <p:extLst>
      <p:ext uri="{BB962C8B-B14F-4D97-AF65-F5344CB8AC3E}">
        <p14:creationId xmlns:p14="http://schemas.microsoft.com/office/powerpoint/2010/main" val="16951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CBAEC2C4-9238-2440-1635-5F693FF6B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0" t="3515" r="13200" b="3347"/>
          <a:stretch/>
        </p:blipFill>
        <p:spPr>
          <a:xfrm>
            <a:off x="1901428" y="440368"/>
            <a:ext cx="8389143" cy="59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PReplay_Final1710158908_F4385D4D-0970-4EAB-B461-BD37B2BB4501.mp4">
            <a:hlinkClick r:id="" action="ppaction://media"/>
            <a:extLst>
              <a:ext uri="{FF2B5EF4-FFF2-40B4-BE49-F238E27FC236}">
                <a16:creationId xmlns:a16="http://schemas.microsoft.com/office/drawing/2014/main" id="{A5104EBD-AA3E-FBAC-DAA0-638097EA8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0787" y="0"/>
            <a:ext cx="5180268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356BDB-EB42-53A7-CC28-6978A56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421" y="808056"/>
            <a:ext cx="4017592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457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387559C0-EA92-5559-BA88-7C81AF12F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815"/>
          <a:stretch/>
        </p:blipFill>
        <p:spPr>
          <a:xfrm>
            <a:off x="1490734" y="521310"/>
            <a:ext cx="9210531" cy="5815379"/>
          </a:xfrm>
        </p:spPr>
      </p:pic>
    </p:spTree>
    <p:extLst>
      <p:ext uri="{BB962C8B-B14F-4D97-AF65-F5344CB8AC3E}">
        <p14:creationId xmlns:p14="http://schemas.microsoft.com/office/powerpoint/2010/main" val="852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83F2-A031-BA12-1B3C-3E5AB3C1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60" y="808056"/>
            <a:ext cx="7958331" cy="1077229"/>
          </a:xfrm>
        </p:spPr>
        <p:txBody>
          <a:bodyPr/>
          <a:lstStyle/>
          <a:p>
            <a:pPr algn="l"/>
            <a:r>
              <a:rPr lang="en-DE" dirty="0">
                <a:latin typeface="Raleway" pitchFamily="2" charset="77"/>
              </a:rPr>
              <a:t>CLOUD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7820-D4FD-BB90-642A-7401A4D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739005"/>
            <a:ext cx="7796540" cy="3997828"/>
          </a:xfrm>
        </p:spPr>
        <p:txBody>
          <a:bodyPr>
            <a:normAutofit/>
          </a:bodyPr>
          <a:lstStyle/>
          <a:p>
            <a:pPr algn="just"/>
            <a:r>
              <a:rPr lang="en-DE" dirty="0"/>
              <a:t>Cloud integration of this project allows for remote monitoring of real-time data</a:t>
            </a:r>
          </a:p>
          <a:p>
            <a:pPr algn="just"/>
            <a:r>
              <a:rPr lang="en-DE" dirty="0"/>
              <a:t>Benefits of cloud integration:</a:t>
            </a:r>
          </a:p>
          <a:p>
            <a:pPr lvl="1" algn="just"/>
            <a:r>
              <a:rPr lang="en-DE" dirty="0"/>
              <a:t>Monitoring gym occupancy from anywhere</a:t>
            </a:r>
          </a:p>
          <a:p>
            <a:pPr lvl="1" algn="just"/>
            <a:r>
              <a:rPr lang="en-DE" dirty="0"/>
              <a:t>Checking and making informed decisions of gym facilities remotely</a:t>
            </a:r>
          </a:p>
          <a:p>
            <a:pPr algn="just"/>
            <a:r>
              <a:rPr lang="en-DE" dirty="0"/>
              <a:t>ThingSpeak Cloud API was used to provide online statistics of various parameters in the gym.</a:t>
            </a:r>
          </a:p>
        </p:txBody>
      </p:sp>
    </p:spTree>
    <p:extLst>
      <p:ext uri="{BB962C8B-B14F-4D97-AF65-F5344CB8AC3E}">
        <p14:creationId xmlns:p14="http://schemas.microsoft.com/office/powerpoint/2010/main" val="3801540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{47797932-73EB-2C46-B460-2832E9EDAB65}tf16401369</Template>
  <TotalTime>605</TotalTime>
  <Words>335</Words>
  <Application>Microsoft Macintosh PowerPoint</Application>
  <PresentationFormat>Widescreen</PresentationFormat>
  <Paragraphs>49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MS Shell Dlg 2</vt:lpstr>
      <vt:lpstr>Raleway</vt:lpstr>
      <vt:lpstr>Wingdings</vt:lpstr>
      <vt:lpstr>Wingdings 3</vt:lpstr>
      <vt:lpstr>Madison</vt:lpstr>
      <vt:lpstr>STUDENT WORK PRESENTATION</vt:lpstr>
      <vt:lpstr>PROBLEM STATEMENT &amp; MOTIVATION</vt:lpstr>
      <vt:lpstr>PROJECT OVERVIEW</vt:lpstr>
      <vt:lpstr>COMPONENTS AND CONNECTIONS</vt:lpstr>
      <vt:lpstr>COMPONENTS AND CONNECTIONS</vt:lpstr>
      <vt:lpstr>PowerPoint Presentation</vt:lpstr>
      <vt:lpstr>DEMONSTRATION</vt:lpstr>
      <vt:lpstr>PowerPoint Presentation</vt:lpstr>
      <vt:lpstr>CLOUD INTEGRATION</vt:lpstr>
      <vt:lpstr>PowerPoint Presentation</vt:lpstr>
      <vt:lpstr>CHALLENGES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WORK PRESENTATION</dc:title>
  <dc:creator>Rishab Somu</dc:creator>
  <cp:lastModifiedBy>Rishab Somu</cp:lastModifiedBy>
  <cp:revision>2</cp:revision>
  <dcterms:created xsi:type="dcterms:W3CDTF">2024-03-11T09:52:19Z</dcterms:created>
  <dcterms:modified xsi:type="dcterms:W3CDTF">2024-03-12T23:40:03Z</dcterms:modified>
</cp:coreProperties>
</file>